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8" r:id="rId9"/>
    <p:sldId id="267" r:id="rId10"/>
    <p:sldId id="262" r:id="rId11"/>
    <p:sldId id="263" r:id="rId12"/>
    <p:sldId id="264" r:id="rId13"/>
    <p:sldId id="266" r:id="rId14"/>
    <p:sldId id="265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DE870-40DF-4F07-BA2B-4E2735869FCE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CE8A1-AA08-4A80-B0F9-DA7CCED69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81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811ED-24AC-4AB7-A25B-CAF6D870D48A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8AC92-7FB7-4232-9A5D-F4947081F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Bell MT" pitchFamily="18" charset="0"/>
              </a:rPr>
              <a:t>OPEN HOUSE</a:t>
            </a:r>
            <a:br>
              <a:rPr lang="en-US" sz="6000" dirty="0" smtClean="0">
                <a:latin typeface="Bell MT" pitchFamily="18" charset="0"/>
              </a:rPr>
            </a:br>
            <a:r>
              <a:rPr lang="en-US" sz="6000" dirty="0" smtClean="0">
                <a:latin typeface="Bell MT" pitchFamily="18" charset="0"/>
              </a:rPr>
              <a:t>August 18, 2015</a:t>
            </a:r>
            <a:endParaRPr lang="en-US" sz="6000" dirty="0"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JUNIORS</a:t>
            </a:r>
          </a:p>
          <a:p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nd</a:t>
            </a:r>
          </a:p>
          <a:p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SENIORS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Bell MT" pitchFamily="18" charset="0"/>
              </a:rPr>
              <a:t>All seniors will take the ACT- </a:t>
            </a:r>
            <a:r>
              <a:rPr lang="en-US" dirty="0" err="1" smtClean="0">
                <a:latin typeface="Bell MT" pitchFamily="18" charset="0"/>
              </a:rPr>
              <a:t>Workkeys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r>
              <a:rPr lang="en-US" dirty="0" smtClean="0">
                <a:latin typeface="Bell MT" pitchFamily="18" charset="0"/>
              </a:rPr>
              <a:t>They will take it on one of the following dates: Feb 17</a:t>
            </a:r>
            <a:r>
              <a:rPr lang="en-US" baseline="30000" dirty="0" smtClean="0">
                <a:latin typeface="Bell MT" pitchFamily="18" charset="0"/>
              </a:rPr>
              <a:t>th</a:t>
            </a:r>
            <a:r>
              <a:rPr lang="en-US" dirty="0" smtClean="0">
                <a:latin typeface="Bell MT" pitchFamily="18" charset="0"/>
              </a:rPr>
              <a:t>-19</a:t>
            </a:r>
            <a:r>
              <a:rPr lang="en-US" baseline="30000" dirty="0" smtClean="0">
                <a:latin typeface="Bell MT" pitchFamily="18" charset="0"/>
              </a:rPr>
              <a:t>th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r>
              <a:rPr lang="en-US" dirty="0" smtClean="0">
                <a:latin typeface="Bell MT" pitchFamily="18" charset="0"/>
              </a:rPr>
              <a:t>It is a job skills assessment system that measures foundational and soft skills.</a:t>
            </a:r>
          </a:p>
          <a:p>
            <a:r>
              <a:rPr lang="en-US" dirty="0" smtClean="0">
                <a:latin typeface="Bell MT" pitchFamily="18" charset="0"/>
              </a:rPr>
              <a:t>Successful completion of the assessments in Applied Mathematics, Locating Information and Reading for Information can lead to earning ACT’s National Career Readiness Certificate.</a:t>
            </a:r>
          </a:p>
          <a:p>
            <a:endParaRPr lang="en-US" dirty="0" smtClean="0">
              <a:latin typeface="Bell MT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Prom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Prom will be held on March 19</a:t>
            </a:r>
            <a:r>
              <a:rPr lang="en-US" baseline="30000" dirty="0" smtClean="0">
                <a:latin typeface="Bell MT" pitchFamily="18" charset="0"/>
              </a:rPr>
              <a:t>th</a:t>
            </a:r>
            <a:r>
              <a:rPr lang="en-US" dirty="0" smtClean="0">
                <a:latin typeface="Bell MT" pitchFamily="18" charset="0"/>
              </a:rPr>
              <a:t> at the Zamora Shrine.</a:t>
            </a:r>
          </a:p>
          <a:p>
            <a:r>
              <a:rPr lang="en-US" dirty="0" smtClean="0">
                <a:latin typeface="Bell MT" pitchFamily="18" charset="0"/>
              </a:rPr>
              <a:t>Mrs. Heather Taylor is the lead sponsor.</a:t>
            </a:r>
          </a:p>
          <a:p>
            <a:r>
              <a:rPr lang="en-US" dirty="0" smtClean="0">
                <a:latin typeface="Bell MT" pitchFamily="18" charset="0"/>
              </a:rPr>
              <a:t>More information will be made available at a later time.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ACT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ell MT" pitchFamily="18" charset="0"/>
              </a:rPr>
              <a:t>All Juniors will take the ACT on April 19</a:t>
            </a:r>
            <a:r>
              <a:rPr lang="en-US" baseline="30000" dirty="0" smtClean="0">
                <a:latin typeface="Bell MT" pitchFamily="18" charset="0"/>
              </a:rPr>
              <a:t>th</a:t>
            </a:r>
            <a:r>
              <a:rPr lang="en-US" dirty="0" smtClean="0">
                <a:latin typeface="Bell MT" pitchFamily="18" charset="0"/>
              </a:rPr>
              <a:t> on campus.</a:t>
            </a:r>
          </a:p>
          <a:p>
            <a:r>
              <a:rPr lang="en-US" dirty="0" smtClean="0">
                <a:latin typeface="Bell MT" pitchFamily="18" charset="0"/>
              </a:rPr>
              <a:t>Juniors do not have to sign up or pay for this test.</a:t>
            </a:r>
          </a:p>
          <a:p>
            <a:r>
              <a:rPr lang="en-US" dirty="0" smtClean="0">
                <a:latin typeface="Bell MT" pitchFamily="18" charset="0"/>
              </a:rPr>
              <a:t>Students can go to </a:t>
            </a:r>
            <a:r>
              <a:rPr lang="en-US" dirty="0" smtClean="0">
                <a:solidFill>
                  <a:schemeClr val="accent2"/>
                </a:solidFill>
                <a:latin typeface="Bell MT" pitchFamily="18" charset="0"/>
              </a:rPr>
              <a:t>www.actstudent.org</a:t>
            </a:r>
            <a:r>
              <a:rPr lang="en-US" dirty="0" smtClean="0">
                <a:latin typeface="Bell MT" pitchFamily="18" charset="0"/>
              </a:rPr>
              <a:t> to sign up for national test dates.</a:t>
            </a:r>
          </a:p>
          <a:p>
            <a:r>
              <a:rPr lang="en-US" dirty="0" smtClean="0">
                <a:latin typeface="Bell MT" pitchFamily="18" charset="0"/>
              </a:rPr>
              <a:t>If Juniors are taking the ACT on campus in April, it would be better if they did not take the national ACT also offered in April.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AP EXAMS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AP Exams will be held May 2</a:t>
            </a:r>
            <a:r>
              <a:rPr lang="en-US" baseline="30000" dirty="0" smtClean="0">
                <a:latin typeface="Bell MT" pitchFamily="18" charset="0"/>
              </a:rPr>
              <a:t>nd</a:t>
            </a:r>
            <a:r>
              <a:rPr lang="en-US" dirty="0" smtClean="0">
                <a:latin typeface="Bell MT" pitchFamily="18" charset="0"/>
              </a:rPr>
              <a:t>-12</a:t>
            </a:r>
            <a:r>
              <a:rPr lang="en-US" baseline="30000" dirty="0" smtClean="0">
                <a:latin typeface="Bell MT" pitchFamily="18" charset="0"/>
              </a:rPr>
              <a:t>th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r>
              <a:rPr lang="en-US" dirty="0" smtClean="0">
                <a:latin typeface="Bell MT" pitchFamily="18" charset="0"/>
              </a:rPr>
              <a:t>Any student taking an AP class must take the AP exam.</a:t>
            </a:r>
          </a:p>
          <a:p>
            <a:r>
              <a:rPr lang="en-US" dirty="0" smtClean="0">
                <a:latin typeface="Bell MT" pitchFamily="18" charset="0"/>
              </a:rPr>
              <a:t>AP class fees and AP exam fees need to be paid to the student’s AP teacher by the end of October.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Graduation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Graduation will be held on May 24, 2016.</a:t>
            </a:r>
          </a:p>
          <a:p>
            <a:r>
              <a:rPr lang="en-US" dirty="0" smtClean="0">
                <a:latin typeface="Bell MT" pitchFamily="18" charset="0"/>
              </a:rPr>
              <a:t>It will be held in the Pete Hanna Center on </a:t>
            </a:r>
            <a:r>
              <a:rPr lang="en-US" dirty="0" err="1" smtClean="0">
                <a:latin typeface="Bell MT" pitchFamily="18" charset="0"/>
              </a:rPr>
              <a:t>Samford</a:t>
            </a:r>
            <a:r>
              <a:rPr lang="en-US" dirty="0" smtClean="0">
                <a:latin typeface="Bell MT" pitchFamily="18" charset="0"/>
              </a:rPr>
              <a:t> University’s campus.</a:t>
            </a:r>
          </a:p>
          <a:p>
            <a:r>
              <a:rPr lang="en-US" dirty="0" smtClean="0">
                <a:latin typeface="Bell MT" pitchFamily="18" charset="0"/>
              </a:rPr>
              <a:t>Mrs. Carlene Hooper is the lead sponsor and contact for any senior info about graduation, fees, etc..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Thank you for coming!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It’s a Great Day to Be a Hornet!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Transcripts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ell MT" pitchFamily="18" charset="0"/>
              </a:rPr>
              <a:t>Transcript request forms are available in the counseling office.</a:t>
            </a:r>
          </a:p>
          <a:p>
            <a:r>
              <a:rPr lang="en-US" dirty="0" smtClean="0">
                <a:latin typeface="Bell MT" pitchFamily="18" charset="0"/>
              </a:rPr>
              <a:t>There is a $5 fee for each transcript.</a:t>
            </a:r>
          </a:p>
          <a:p>
            <a:r>
              <a:rPr lang="en-US" dirty="0" smtClean="0">
                <a:latin typeface="Bell MT" pitchFamily="18" charset="0"/>
              </a:rPr>
              <a:t>Students may turn in forms and money to the counseling office.</a:t>
            </a:r>
          </a:p>
          <a:p>
            <a:r>
              <a:rPr lang="en-US" dirty="0" smtClean="0">
                <a:latin typeface="Bell MT" pitchFamily="18" charset="0"/>
              </a:rPr>
              <a:t>Please give 5-7 days for transcripts to be processed.</a:t>
            </a:r>
          </a:p>
          <a:p>
            <a:r>
              <a:rPr lang="en-US" dirty="0" smtClean="0">
                <a:latin typeface="Bell MT" pitchFamily="18" charset="0"/>
              </a:rPr>
              <a:t>If a student is 18 they must sign for themselves.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College Visits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Seniors are allowed two excused college visits. </a:t>
            </a:r>
          </a:p>
          <a:p>
            <a:r>
              <a:rPr lang="en-US" dirty="0" smtClean="0">
                <a:latin typeface="Bell MT" pitchFamily="18" charset="0"/>
              </a:rPr>
              <a:t>Juniors are allowed one excused college visit.</a:t>
            </a:r>
          </a:p>
          <a:p>
            <a:r>
              <a:rPr lang="en-US" dirty="0" smtClean="0">
                <a:latin typeface="Bell MT" pitchFamily="18" charset="0"/>
              </a:rPr>
              <a:t>Students must pick up the college visit form in the counseling office before their visit.</a:t>
            </a:r>
          </a:p>
          <a:p>
            <a:r>
              <a:rPr lang="en-US" dirty="0" smtClean="0">
                <a:latin typeface="Bell MT" pitchFamily="18" charset="0"/>
              </a:rPr>
              <a:t>It must be signed by a college representative.</a:t>
            </a:r>
          </a:p>
          <a:p>
            <a:r>
              <a:rPr lang="en-US" dirty="0" smtClean="0">
                <a:latin typeface="Bell MT" pitchFamily="18" charset="0"/>
              </a:rPr>
              <a:t>The student will turn the form in as an excuse when they return.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Recommendations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If a student needs a recommendation written by one of the counselors, they need to fill out the recommendation form available in the counseling office.</a:t>
            </a:r>
          </a:p>
          <a:p>
            <a:r>
              <a:rPr lang="en-US" dirty="0" smtClean="0">
                <a:latin typeface="Bell MT" pitchFamily="18" charset="0"/>
              </a:rPr>
              <a:t>It is helpful if the student attaches a resume to the form.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Deadlines/Responsibility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ll MT" pitchFamily="18" charset="0"/>
              </a:rPr>
              <a:t>Deadlines are very important.</a:t>
            </a:r>
          </a:p>
          <a:p>
            <a:r>
              <a:rPr lang="en-US" dirty="0" smtClean="0">
                <a:latin typeface="Bell MT" pitchFamily="18" charset="0"/>
              </a:rPr>
              <a:t>We ask that students abide to the deadlines given to them for turning in forms, etc..</a:t>
            </a:r>
          </a:p>
          <a:p>
            <a:r>
              <a:rPr lang="en-US" dirty="0" smtClean="0">
                <a:latin typeface="Bell MT" pitchFamily="18" charset="0"/>
              </a:rPr>
              <a:t>We ask that students come by and see us when they have a question.</a:t>
            </a:r>
          </a:p>
          <a:p>
            <a:r>
              <a:rPr lang="en-US" dirty="0" smtClean="0">
                <a:latin typeface="Bell MT" pitchFamily="18" charset="0"/>
              </a:rPr>
              <a:t>Students need to be responsible for their academic career.</a:t>
            </a:r>
          </a:p>
          <a:p>
            <a:r>
              <a:rPr lang="en-US" dirty="0" smtClean="0">
                <a:latin typeface="Bell MT" pitchFamily="18" charset="0"/>
              </a:rPr>
              <a:t>We want them to be prepared for the future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ell MT" pitchFamily="18" charset="0"/>
              </a:rPr>
              <a:t>My Future Program</a:t>
            </a:r>
            <a:br>
              <a:rPr lang="en-US" dirty="0" smtClean="0">
                <a:latin typeface="Bell MT" pitchFamily="18" charset="0"/>
              </a:rPr>
            </a:br>
            <a:r>
              <a:rPr lang="en-US" dirty="0" smtClean="0">
                <a:latin typeface="Bell MT" pitchFamily="18" charset="0"/>
              </a:rPr>
              <a:t>for Seniors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The My Future program was started to help seniors plan and prepare for their future.</a:t>
            </a:r>
          </a:p>
          <a:p>
            <a:r>
              <a:rPr lang="en-US" dirty="0" smtClean="0">
                <a:latin typeface="Bell MT" pitchFamily="18" charset="0"/>
              </a:rPr>
              <a:t>It includes small group meetings with the seniors, classroom guidance, Senior Interview Day, college/military recruiters and the My Future presentation.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Homecoming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September 25</a:t>
            </a:r>
            <a:r>
              <a:rPr lang="en-US" baseline="30000" dirty="0" smtClean="0">
                <a:solidFill>
                  <a:schemeClr val="tx1"/>
                </a:solidFill>
                <a:latin typeface="Bell MT" pitchFamily="18" charset="0"/>
              </a:rPr>
              <a:t>th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CHS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vs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Helena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PSAT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Juniors will be able to sign up to take the PSAT.</a:t>
            </a:r>
          </a:p>
          <a:p>
            <a:r>
              <a:rPr lang="en-US" dirty="0" smtClean="0">
                <a:latin typeface="Bell MT" pitchFamily="18" charset="0"/>
              </a:rPr>
              <a:t>It will be given on October 14, 2015.</a:t>
            </a:r>
          </a:p>
          <a:p>
            <a:r>
              <a:rPr lang="en-US" dirty="0" smtClean="0">
                <a:latin typeface="Bell MT" pitchFamily="18" charset="0"/>
              </a:rPr>
              <a:t>Cost- $15</a:t>
            </a:r>
          </a:p>
          <a:p>
            <a:r>
              <a:rPr lang="en-US" dirty="0" smtClean="0">
                <a:latin typeface="Bell MT" pitchFamily="18" charset="0"/>
              </a:rPr>
              <a:t>Announcements will be made in late September. 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ASVAB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Military Entrance Exam</a:t>
            </a:r>
          </a:p>
          <a:p>
            <a:r>
              <a:rPr lang="en-US" dirty="0" smtClean="0">
                <a:latin typeface="Bell MT" pitchFamily="18" charset="0"/>
              </a:rPr>
              <a:t>This will be given on campus to juniors and seniors that are interested in the military.</a:t>
            </a:r>
          </a:p>
          <a:p>
            <a:r>
              <a:rPr lang="en-US" dirty="0" smtClean="0">
                <a:latin typeface="Bell MT" pitchFamily="18" charset="0"/>
              </a:rPr>
              <a:t>Nov 19, 2015</a:t>
            </a:r>
          </a:p>
          <a:p>
            <a:r>
              <a:rPr lang="en-US" dirty="0" smtClean="0">
                <a:latin typeface="Bell MT" pitchFamily="18" charset="0"/>
              </a:rPr>
              <a:t>We will make an announcement as it gets closer </a:t>
            </a:r>
            <a:r>
              <a:rPr lang="en-US" dirty="0" smtClean="0">
                <a:latin typeface="Bell MT" pitchFamily="18" charset="0"/>
              </a:rPr>
              <a:t>to time 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601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OPEN HOUSE August 18, 2015</vt:lpstr>
      <vt:lpstr>Transcripts</vt:lpstr>
      <vt:lpstr>College Visits</vt:lpstr>
      <vt:lpstr>Recommendations</vt:lpstr>
      <vt:lpstr>Deadlines/Responsibility</vt:lpstr>
      <vt:lpstr>My Future Program for Seniors</vt:lpstr>
      <vt:lpstr>Homecoming</vt:lpstr>
      <vt:lpstr>PSAT</vt:lpstr>
      <vt:lpstr>ASVAB</vt:lpstr>
      <vt:lpstr>WorkKeys</vt:lpstr>
      <vt:lpstr>Prom</vt:lpstr>
      <vt:lpstr>ACT</vt:lpstr>
      <vt:lpstr>AP EXAMS</vt:lpstr>
      <vt:lpstr>Graduation</vt:lpstr>
      <vt:lpstr>Thank you for coming!</vt:lpstr>
    </vt:vector>
  </TitlesOfParts>
  <Company>SCBOE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 August 18, 2015</dc:title>
  <dc:creator>ffowler</dc:creator>
  <cp:lastModifiedBy>wtrucks</cp:lastModifiedBy>
  <cp:revision>40</cp:revision>
  <dcterms:created xsi:type="dcterms:W3CDTF">2015-08-17T14:35:08Z</dcterms:created>
  <dcterms:modified xsi:type="dcterms:W3CDTF">2015-08-20T12:56:58Z</dcterms:modified>
</cp:coreProperties>
</file>